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850"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JANANI A</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AU810021237001</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rPr>
              <a:t>https://github.com/JANANI-810021237014/Naan-Mudhalvan</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4" name="Google Shape;128;p18">
            <a:extLst>
              <a:ext uri="{FF2B5EF4-FFF2-40B4-BE49-F238E27FC236}">
                <a16:creationId xmlns:a16="http://schemas.microsoft.com/office/drawing/2014/main" id="{5ADD3489-A0C4-F83E-0A0B-8449BC2370FF}"/>
              </a:ext>
            </a:extLst>
          </p:cNvPr>
          <p:cNvSpPr txBox="1">
            <a:spLocks/>
          </p:cNvSpPr>
          <p:nvPr/>
        </p:nvSpPr>
        <p:spPr>
          <a:xfrm>
            <a:off x="1375676" y="3273425"/>
            <a:ext cx="9144000" cy="86741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p>
        </p:txBody>
      </p:sp>
      <p:sp>
        <p:nvSpPr>
          <p:cNvPr id="6" name="TextBox 5">
            <a:extLst>
              <a:ext uri="{FF2B5EF4-FFF2-40B4-BE49-F238E27FC236}">
                <a16:creationId xmlns:a16="http://schemas.microsoft.com/office/drawing/2014/main" id="{A42185BB-32C4-3B40-FC6A-A4C90A726FBD}"/>
              </a:ext>
            </a:extLst>
          </p:cNvPr>
          <p:cNvSpPr txBox="1"/>
          <p:nvPr/>
        </p:nvSpPr>
        <p:spPr>
          <a:xfrm>
            <a:off x="2455903" y="4464269"/>
            <a:ext cx="7622458"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https://youtu.be/9aPmMPCYgHg?si=8wrDgU13ZCbiOi6k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JANANI DEMO">
            <a:hlinkClick r:id="" action="ppaction://media"/>
            <a:extLst>
              <a:ext uri="{FF2B5EF4-FFF2-40B4-BE49-F238E27FC236}">
                <a16:creationId xmlns:a16="http://schemas.microsoft.com/office/drawing/2014/main" id="{31C4C64E-E43D-061D-4C55-682258BFDD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1316" y="1389472"/>
            <a:ext cx="9236682" cy="51956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571</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KK</cp:lastModifiedBy>
  <cp:revision>7</cp:revision>
  <dcterms:created xsi:type="dcterms:W3CDTF">2024-04-19T06:05:00Z</dcterms:created>
  <dcterms:modified xsi:type="dcterms:W3CDTF">2024-04-22T08:37:49Z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